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71" r:id="rId5"/>
    <p:sldId id="259" r:id="rId6"/>
    <p:sldId id="274" r:id="rId7"/>
    <p:sldId id="273" r:id="rId8"/>
    <p:sldId id="260" r:id="rId9"/>
    <p:sldId id="272" r:id="rId10"/>
    <p:sldId id="270" r:id="rId11"/>
    <p:sldId id="275" r:id="rId12"/>
    <p:sldId id="265" r:id="rId13"/>
    <p:sldId id="276" r:id="rId14"/>
    <p:sldId id="263" r:id="rId15"/>
    <p:sldId id="277" r:id="rId16"/>
    <p:sldId id="264" r:id="rId17"/>
    <p:sldId id="258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4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080274-5959-6303-2B03-624110EFC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0E11D9F-8F40-6466-E205-B33CC3794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11AC98-3A92-CDDE-C5D9-89C6137E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005F6F6-051D-B6AE-CEBF-3411484C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4E4D0-60C6-DA9D-39EA-271D3311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2877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0B6349-B5A2-E321-0A9C-8B8260B1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750E16D-D449-5E23-65BB-ADC808042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F4A25B-B1F5-441D-AA39-7C33940B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AFF8291-758F-8B3E-C720-35A4349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6CDDA4-9B5C-97B7-3FDE-4630E3B3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8651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5619CCC-6C3B-5531-59F5-2A19874BC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A0D1952-898B-153C-1F61-87EFB2439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F57A71-19CA-C101-7D81-D197FEBB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A732C40-545F-DDFE-0068-55C9FC72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1EAE706-334E-0FED-4B07-9B2093A2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52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B3ACD-F98E-F78B-846E-D653D36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F7310F-7880-5E40-6825-8910AD5E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654AA18-9EC4-5B6A-62E1-BBEDDB11A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87DB6C-AFEC-1A34-7B9B-E9E3252A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296500-9ABD-1A32-43C4-C1B4447F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1525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C6EC1C-B495-A273-C5EC-9B2CA1A2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440826-94B1-5DDB-1BFE-DECFBE15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60B232-A8A0-1590-04C3-11CC9FA9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5A7D980-6A8A-0AC9-0C74-A9D9284D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86EC5B8-17D7-226E-BF50-89153B0F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6403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CC37AE-A5BC-4BA3-F718-C0E00251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94937C-CE4B-B75F-0FE7-0ABB324C3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77547C9-60A2-6183-0288-83D8B1722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5A3713-DB52-38DB-C284-AD9AD8A9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5C6FA0F-1654-82BB-A619-31BDD42E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BED25C-4E4A-42D6-5B2B-AC3D4FE9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212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C6D123-734B-BF7B-3EF2-F6E1739E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A44E57-ADCD-543B-D0A2-5CC991C3D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9DF1E20-FD32-8253-5CB0-856998F9C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657306F-4756-EB1A-A1B8-B49BAA89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6E5FCCA-AC9E-4741-4CAD-95210B493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3BC1A72-620F-3F92-B24A-83FCBE2D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0D91A79-8830-861C-15B1-14B08C22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7259E2B-090D-A3FF-D09B-141E0D43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9282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BF5190-E85D-3F44-D634-2A04D752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108C1E2-A8C5-DBC2-86F2-779B0341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418B054-D009-6DDF-5544-9BC2E26C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2253464-C8A5-1E5A-926B-1344E1BD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95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FD207C9-205E-D2CE-E833-ADBC27E6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F2CA620-0BA4-5366-53B0-595B8338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B73E9E-D482-F304-C0A2-54B2B62D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331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950258-94FF-0CAC-FE3C-850955A7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044BF5-3242-DC16-F2F8-5441156A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B02069-387A-13EE-FC89-B89F7A776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254DEBB-2BF6-5962-66E9-038B0113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A4B890-6252-75AB-D48E-AE488956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2BD3D53-19B9-954B-5E38-FEA327DE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156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1617B4-01D8-465C-ED91-013D0E49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BBE81FE-E901-0BC3-C975-573A8A24E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FC5CD1-DDD3-1ADA-6290-1126E0F88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31A7F47-7587-9554-08B0-4F1B9DEB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EAE62C-3D70-5408-F581-00EDEDD2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F371FC9-7574-C103-90A1-17047A07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0293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B063756-C034-07D5-A159-4D12E55A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BE39949-1BF6-0568-15EA-17A21C50A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271938-BED3-55E1-B3EE-8DB0E01B3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5E3E5-EA48-4747-8EA2-9DCCCFBCD169}" type="datetimeFigureOut">
              <a:rPr lang="hu-HU" smtClean="0"/>
              <a:t>2023. 12. 06.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16B50A-508B-1680-4E4A-DC0E836C8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FF973DD-754A-0888-02F3-1935454D6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591F0-A9FB-41E5-8E3E-94E4BE148F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47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A képen lámpa, utca, csapadék, kültéri látható&#10;&#10;Automatikusan generált leírás">
            <a:extLst>
              <a:ext uri="{FF2B5EF4-FFF2-40B4-BE49-F238E27FC236}">
                <a16:creationId xmlns:a16="http://schemas.microsoft.com/office/drawing/2014/main" id="{1CEEFD40-465F-8309-4311-0F62D2F90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58" b="9388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2A2986F-8CBB-1EA9-C2BA-49E13F2C96BD}"/>
              </a:ext>
            </a:extLst>
          </p:cNvPr>
          <p:cNvSpPr/>
          <p:nvPr/>
        </p:nvSpPr>
        <p:spPr>
          <a:xfrm>
            <a:off x="673100" y="552450"/>
            <a:ext cx="10845800" cy="5753100"/>
          </a:xfrm>
          <a:prstGeom prst="roundRect">
            <a:avLst>
              <a:gd name="adj" fmla="val 6894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73" name="Téglalap: lekerekített 2072">
            <a:extLst>
              <a:ext uri="{FF2B5EF4-FFF2-40B4-BE49-F238E27FC236}">
                <a16:creationId xmlns:a16="http://schemas.microsoft.com/office/drawing/2014/main" id="{801D1069-6CB2-7B6D-61C3-1F83D8E95149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82" name="Csoportba foglalás 2081">
            <a:extLst>
              <a:ext uri="{FF2B5EF4-FFF2-40B4-BE49-F238E27FC236}">
                <a16:creationId xmlns:a16="http://schemas.microsoft.com/office/drawing/2014/main" id="{AD213F99-5E3C-B7B1-3864-7B28760D3858}"/>
              </a:ext>
            </a:extLst>
          </p:cNvPr>
          <p:cNvGrpSpPr/>
          <p:nvPr/>
        </p:nvGrpSpPr>
        <p:grpSpPr>
          <a:xfrm>
            <a:off x="673100" y="647700"/>
            <a:ext cx="10845800" cy="4705095"/>
            <a:chOff x="1216758" y="1218434"/>
            <a:chExt cx="9758483" cy="4121661"/>
          </a:xfrm>
        </p:grpSpPr>
        <p:sp>
          <p:nvSpPr>
            <p:cNvPr id="2061" name="Téglalap: lekerekített 2060">
              <a:extLst>
                <a:ext uri="{FF2B5EF4-FFF2-40B4-BE49-F238E27FC236}">
                  <a16:creationId xmlns:a16="http://schemas.microsoft.com/office/drawing/2014/main" id="{A0CFF2DC-F0E9-294E-8965-EBD0B6B9AC2E}"/>
                </a:ext>
              </a:extLst>
            </p:cNvPr>
            <p:cNvSpPr/>
            <p:nvPr/>
          </p:nvSpPr>
          <p:spPr>
            <a:xfrm>
              <a:off x="2049488" y="3188353"/>
              <a:ext cx="2051060" cy="14062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2" name="Téglalap: lekerekített 2061">
              <a:extLst>
                <a:ext uri="{FF2B5EF4-FFF2-40B4-BE49-F238E27FC236}">
                  <a16:creationId xmlns:a16="http://schemas.microsoft.com/office/drawing/2014/main" id="{6604E041-07F5-0C88-6097-F0BEBAA7D2B8}"/>
                </a:ext>
              </a:extLst>
            </p:cNvPr>
            <p:cNvSpPr/>
            <p:nvPr/>
          </p:nvSpPr>
          <p:spPr>
            <a:xfrm>
              <a:off x="8061357" y="3172477"/>
              <a:ext cx="2107819" cy="14225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3" name="Téglalap: lekerekített 2062">
              <a:extLst>
                <a:ext uri="{FF2B5EF4-FFF2-40B4-BE49-F238E27FC236}">
                  <a16:creationId xmlns:a16="http://schemas.microsoft.com/office/drawing/2014/main" id="{738B3507-C60D-BC5D-C4C9-D425E7737FA9}"/>
                </a:ext>
              </a:extLst>
            </p:cNvPr>
            <p:cNvSpPr/>
            <p:nvPr/>
          </p:nvSpPr>
          <p:spPr>
            <a:xfrm>
              <a:off x="1325276" y="2637688"/>
              <a:ext cx="1092721" cy="23534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4" name="Téglalap: lekerekített 2063">
              <a:extLst>
                <a:ext uri="{FF2B5EF4-FFF2-40B4-BE49-F238E27FC236}">
                  <a16:creationId xmlns:a16="http://schemas.microsoft.com/office/drawing/2014/main" id="{6B743266-C642-EEF9-C930-A56D691252BA}"/>
                </a:ext>
              </a:extLst>
            </p:cNvPr>
            <p:cNvSpPr/>
            <p:nvPr/>
          </p:nvSpPr>
          <p:spPr>
            <a:xfrm>
              <a:off x="5827265" y="2362410"/>
              <a:ext cx="657236" cy="9285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5" name="Téglalap: lekerekített 2064">
              <a:extLst>
                <a:ext uri="{FF2B5EF4-FFF2-40B4-BE49-F238E27FC236}">
                  <a16:creationId xmlns:a16="http://schemas.microsoft.com/office/drawing/2014/main" id="{64B5529E-074C-2206-D3B4-A002C0D0D065}"/>
                </a:ext>
              </a:extLst>
            </p:cNvPr>
            <p:cNvSpPr/>
            <p:nvPr/>
          </p:nvSpPr>
          <p:spPr>
            <a:xfrm flipH="1">
              <a:off x="5712677" y="2503308"/>
              <a:ext cx="211667" cy="7920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VV</a:t>
              </a:r>
            </a:p>
          </p:txBody>
        </p:sp>
        <p:sp>
          <p:nvSpPr>
            <p:cNvPr id="2066" name="Téglalap: lekerekített 2065">
              <a:extLst>
                <a:ext uri="{FF2B5EF4-FFF2-40B4-BE49-F238E27FC236}">
                  <a16:creationId xmlns:a16="http://schemas.microsoft.com/office/drawing/2014/main" id="{FEA654FF-017E-3644-37E6-3367ADDB8A53}"/>
                </a:ext>
              </a:extLst>
            </p:cNvPr>
            <p:cNvSpPr/>
            <p:nvPr/>
          </p:nvSpPr>
          <p:spPr>
            <a:xfrm flipH="1">
              <a:off x="5769369" y="2458571"/>
              <a:ext cx="211667" cy="761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7" name="Téglalap: lekerekített 2066">
              <a:extLst>
                <a:ext uri="{FF2B5EF4-FFF2-40B4-BE49-F238E27FC236}">
                  <a16:creationId xmlns:a16="http://schemas.microsoft.com/office/drawing/2014/main" id="{ECB12EDA-EA91-F62F-67C5-E4D39841E697}"/>
                </a:ext>
              </a:extLst>
            </p:cNvPr>
            <p:cNvSpPr/>
            <p:nvPr/>
          </p:nvSpPr>
          <p:spPr>
            <a:xfrm>
              <a:off x="9743909" y="2637688"/>
              <a:ext cx="1092721" cy="2371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8" name="Téglalap: lekerekített 2067">
              <a:extLst>
                <a:ext uri="{FF2B5EF4-FFF2-40B4-BE49-F238E27FC236}">
                  <a16:creationId xmlns:a16="http://schemas.microsoft.com/office/drawing/2014/main" id="{55FFF016-B4D0-41CA-DB38-12FB3566CC77}"/>
                </a:ext>
              </a:extLst>
            </p:cNvPr>
            <p:cNvSpPr/>
            <p:nvPr/>
          </p:nvSpPr>
          <p:spPr>
            <a:xfrm>
              <a:off x="6471857" y="4125649"/>
              <a:ext cx="586721" cy="904026"/>
            </a:xfrm>
            <a:prstGeom prst="roundRect">
              <a:avLst>
                <a:gd name="adj" fmla="val 1257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69" name="Téglalap: lekerekített 2068">
              <a:extLst>
                <a:ext uri="{FF2B5EF4-FFF2-40B4-BE49-F238E27FC236}">
                  <a16:creationId xmlns:a16="http://schemas.microsoft.com/office/drawing/2014/main" id="{09BBF5D7-F050-A1FA-5EBA-F6E0213799EA}"/>
                </a:ext>
              </a:extLst>
            </p:cNvPr>
            <p:cNvSpPr/>
            <p:nvPr/>
          </p:nvSpPr>
          <p:spPr>
            <a:xfrm flipH="1">
              <a:off x="6337483" y="4251675"/>
              <a:ext cx="299152" cy="7513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VV</a:t>
              </a:r>
            </a:p>
          </p:txBody>
        </p:sp>
        <p:sp>
          <p:nvSpPr>
            <p:cNvPr id="2070" name="Téglalap: lekerekített 2069">
              <a:extLst>
                <a:ext uri="{FF2B5EF4-FFF2-40B4-BE49-F238E27FC236}">
                  <a16:creationId xmlns:a16="http://schemas.microsoft.com/office/drawing/2014/main" id="{32BC1F0D-4F0F-B39F-000E-180F575675D2}"/>
                </a:ext>
              </a:extLst>
            </p:cNvPr>
            <p:cNvSpPr/>
            <p:nvPr/>
          </p:nvSpPr>
          <p:spPr>
            <a:xfrm flipH="1">
              <a:off x="6413735" y="4186057"/>
              <a:ext cx="193399" cy="805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74" name="Kép 2073">
              <a:extLst>
                <a:ext uri="{FF2B5EF4-FFF2-40B4-BE49-F238E27FC236}">
                  <a16:creationId xmlns:a16="http://schemas.microsoft.com/office/drawing/2014/main" id="{26AC3267-F9EE-3017-C060-24E45D22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6758" y="1218434"/>
              <a:ext cx="9758483" cy="4121661"/>
            </a:xfrm>
            <a:prstGeom prst="rect">
              <a:avLst/>
            </a:prstGeom>
          </p:spPr>
        </p:pic>
        <p:sp>
          <p:nvSpPr>
            <p:cNvPr id="2075" name="Téglalap: lekerekített 2074">
              <a:extLst>
                <a:ext uri="{FF2B5EF4-FFF2-40B4-BE49-F238E27FC236}">
                  <a16:creationId xmlns:a16="http://schemas.microsoft.com/office/drawing/2014/main" id="{257BCBDB-D7EB-FC35-5908-988B145E0279}"/>
                </a:ext>
              </a:extLst>
            </p:cNvPr>
            <p:cNvSpPr/>
            <p:nvPr/>
          </p:nvSpPr>
          <p:spPr>
            <a:xfrm>
              <a:off x="2218022" y="3400235"/>
              <a:ext cx="1701751" cy="72541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76" name="Kép 2075" descr="A képen szöveg, Grafika, Betűtípus, szimbólum látható&#10;&#10;Automatikusan generált leírás">
              <a:extLst>
                <a:ext uri="{FF2B5EF4-FFF2-40B4-BE49-F238E27FC236}">
                  <a16:creationId xmlns:a16="http://schemas.microsoft.com/office/drawing/2014/main" id="{3B339E4F-9422-9CE3-3A76-F828FAB89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81" y="3188353"/>
              <a:ext cx="2151632" cy="1210293"/>
            </a:xfrm>
            <a:prstGeom prst="rect">
              <a:avLst/>
            </a:prstGeom>
          </p:spPr>
        </p:pic>
        <p:pic>
          <p:nvPicPr>
            <p:cNvPr id="2077" name="Kép 2076" descr="A képen Betűtípus, Grafika, embléma, Grafikus tervezés látható&#10;&#10;Automatikusan generált leírás">
              <a:extLst>
                <a:ext uri="{FF2B5EF4-FFF2-40B4-BE49-F238E27FC236}">
                  <a16:creationId xmlns:a16="http://schemas.microsoft.com/office/drawing/2014/main" id="{F67FD8E6-A0EF-FD23-8A37-37BFAAAC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597" y="3310328"/>
              <a:ext cx="1458592" cy="924960"/>
            </a:xfrm>
            <a:prstGeom prst="rect">
              <a:avLst/>
            </a:prstGeom>
          </p:spPr>
        </p:pic>
        <p:pic>
          <p:nvPicPr>
            <p:cNvPr id="2078" name="Kép 2077">
              <a:extLst>
                <a:ext uri="{FF2B5EF4-FFF2-40B4-BE49-F238E27FC236}">
                  <a16:creationId xmlns:a16="http://schemas.microsoft.com/office/drawing/2014/main" id="{B41ED442-9441-25F2-2A54-6A72E60F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0025" y="3978085"/>
              <a:ext cx="2841832" cy="1200674"/>
            </a:xfrm>
            <a:prstGeom prst="rect">
              <a:avLst/>
            </a:prstGeom>
          </p:spPr>
        </p:pic>
        <p:sp>
          <p:nvSpPr>
            <p:cNvPr id="2079" name="Szövegdoboz 2078">
              <a:extLst>
                <a:ext uri="{FF2B5EF4-FFF2-40B4-BE49-F238E27FC236}">
                  <a16:creationId xmlns:a16="http://schemas.microsoft.com/office/drawing/2014/main" id="{60923BE3-B48B-49C5-66ED-3A40EACC65B3}"/>
                </a:ext>
              </a:extLst>
            </p:cNvPr>
            <p:cNvSpPr txBox="1"/>
            <p:nvPr/>
          </p:nvSpPr>
          <p:spPr>
            <a:xfrm>
              <a:off x="4557938" y="4466140"/>
              <a:ext cx="986006" cy="6155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000" dirty="0"/>
                <a:t>I. Workshop óta</a:t>
              </a:r>
              <a:br>
                <a:rPr lang="hu-HU" sz="1400" dirty="0"/>
              </a:br>
              <a:endParaRPr lang="hu-HU" sz="1400" dirty="0"/>
            </a:p>
          </p:txBody>
        </p:sp>
        <p:sp>
          <p:nvSpPr>
            <p:cNvPr id="2080" name="Szövegdoboz 2079">
              <a:extLst>
                <a:ext uri="{FF2B5EF4-FFF2-40B4-BE49-F238E27FC236}">
                  <a16:creationId xmlns:a16="http://schemas.microsoft.com/office/drawing/2014/main" id="{23C3E9F2-D5D2-7999-712B-3D37D94081AD}"/>
                </a:ext>
              </a:extLst>
            </p:cNvPr>
            <p:cNvSpPr txBox="1"/>
            <p:nvPr/>
          </p:nvSpPr>
          <p:spPr>
            <a:xfrm>
              <a:off x="6123678" y="4469012"/>
              <a:ext cx="1136792" cy="338554"/>
            </a:xfrm>
            <a:prstGeom prst="rect">
              <a:avLst/>
            </a:prstGeom>
            <a:noFill/>
            <a:effectLst>
              <a:glow rad="19050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800" dirty="0"/>
                <a:t>Tervek a </a:t>
              </a:r>
            </a:p>
            <a:p>
              <a:pPr algn="ctr"/>
              <a:r>
                <a:rPr lang="hu-HU" sz="800" dirty="0"/>
                <a:t>II. Workshopra</a:t>
              </a:r>
            </a:p>
          </p:txBody>
        </p:sp>
        <p:sp>
          <p:nvSpPr>
            <p:cNvPr id="2081" name="Szövegdoboz 2080">
              <a:extLst>
                <a:ext uri="{FF2B5EF4-FFF2-40B4-BE49-F238E27FC236}">
                  <a16:creationId xmlns:a16="http://schemas.microsoft.com/office/drawing/2014/main" id="{496808FD-2455-7F27-E910-730A559B69C4}"/>
                </a:ext>
              </a:extLst>
            </p:cNvPr>
            <p:cNvSpPr txBox="1"/>
            <p:nvPr/>
          </p:nvSpPr>
          <p:spPr>
            <a:xfrm>
              <a:off x="5767382" y="2808360"/>
              <a:ext cx="657236" cy="261610"/>
            </a:xfrm>
            <a:prstGeom prst="rect">
              <a:avLst/>
            </a:prstGeom>
            <a:noFill/>
            <a:effectLst>
              <a:glow rad="19050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u-HU" sz="1100" dirty="0"/>
                <a:t>Jelenleg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761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D2BF74D3-9630-74BC-B459-5594957B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DA8F7A0-589E-D8BE-4394-8A712DC6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4880" y="0"/>
            <a:ext cx="12192000" cy="515112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8D2D5AC-AB70-70B4-1CB7-BCE62E1481D2}"/>
              </a:ext>
            </a:extLst>
          </p:cNvPr>
          <p:cNvSpPr txBox="1"/>
          <p:nvPr/>
        </p:nvSpPr>
        <p:spPr>
          <a:xfrm>
            <a:off x="3004086" y="632371"/>
            <a:ext cx="583368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8800" dirty="0"/>
              <a:t>Jelenleg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12A9EFC-DCC5-F54C-47CB-4DADD234C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5394" y="3738294"/>
            <a:ext cx="6918960" cy="301666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7965464-28BA-DE65-DB80-B2762214D84C}"/>
              </a:ext>
            </a:extLst>
          </p:cNvPr>
          <p:cNvSpPr txBox="1"/>
          <p:nvPr/>
        </p:nvSpPr>
        <p:spPr>
          <a:xfrm>
            <a:off x="3454565" y="5412730"/>
            <a:ext cx="189230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2400" dirty="0"/>
              <a:t>Frontend, backend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97ED6B68-21BC-77D2-8AC8-87355AE3B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627" y="3740518"/>
            <a:ext cx="6918960" cy="3016667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58A8669-DE7E-5B6D-E6D4-67BB1744CE31}"/>
              </a:ext>
            </a:extLst>
          </p:cNvPr>
          <p:cNvSpPr txBox="1"/>
          <p:nvPr/>
        </p:nvSpPr>
        <p:spPr>
          <a:xfrm>
            <a:off x="7026635" y="5614428"/>
            <a:ext cx="193040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2000" dirty="0" err="1"/>
              <a:t>Handshake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4091301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F49B18A1-FF51-5F38-1437-FD74E991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71B9935-1C48-4825-4D56-1955D853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593A-B87B-9596-0FB9-B3635D4BF117}"/>
              </a:ext>
            </a:extLst>
          </p:cNvPr>
          <p:cNvSpPr txBox="1"/>
          <p:nvPr/>
        </p:nvSpPr>
        <p:spPr>
          <a:xfrm>
            <a:off x="4291189" y="3429000"/>
            <a:ext cx="362211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Jelenleg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3643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228184C3-32BD-9C9D-A5E9-355E605B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55404590-9B42-E91C-13F2-D34AC96FB060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DDADDDB-BEC7-C35C-AE2B-09EB3121BAC0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B37B5BDD-09F5-C376-2FAC-58BAE63E1A32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A39E55D-0618-0A10-131A-D0DED4551957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DE765183-C01C-858F-5052-017A5CC24B9F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9BCAB9-768B-4A8C-A387-7FADA46C7BAC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B1DA2352-0EA1-86D3-77F5-5B8FFB850719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98D0A43C-ED4D-80F9-FACE-5715B9A54166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3FBF7631-2D6B-6F75-8CED-8EDFB294A22B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4650852-2B10-1D47-8BA6-AC70911D04F7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5BB37F29-2CD8-D55F-07CC-D58785791FB0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DFB81B58-880E-D83C-29FA-762A926C5A3C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6F1B9D82-5BAF-4101-2C0F-818FC0AC6FBB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D0F47BF4-86C7-C250-A9BA-749FB59F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FA9C205F-E4F1-E89B-BF1C-E19F15CD99E7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Kép 29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A1C5BD50-2A3D-F43B-4588-26858959E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31" name="Kép 30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6A35B675-67DC-63CE-8D19-DDEC1316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sp>
        <p:nvSpPr>
          <p:cNvPr id="32" name="Szövegdoboz 31">
            <a:extLst>
              <a:ext uri="{FF2B5EF4-FFF2-40B4-BE49-F238E27FC236}">
                <a16:creationId xmlns:a16="http://schemas.microsoft.com/office/drawing/2014/main" id="{1EBB4845-C161-9509-9BDB-02434F283BAB}"/>
              </a:ext>
            </a:extLst>
          </p:cNvPr>
          <p:cNvSpPr txBox="1"/>
          <p:nvPr/>
        </p:nvSpPr>
        <p:spPr>
          <a:xfrm>
            <a:off x="4277286" y="4614952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3EF28EB9-9F80-3A32-F733-E1F9CEDA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688" y="1786468"/>
            <a:ext cx="3620895" cy="1529828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F1E03BF1-244E-0D1F-A321-3F866F046127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5E418B43-2DB0-C15F-9BAD-83E9CDF228F5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101772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228184C3-32BD-9C9D-A5E9-355E605B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55404590-9B42-E91C-13F2-D34AC96FB060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DDADDDB-BEC7-C35C-AE2B-09EB3121BAC0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B37B5BDD-09F5-C376-2FAC-58BAE63E1A32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A39E55D-0618-0A10-131A-D0DED4551957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DE765183-C01C-858F-5052-017A5CC24B9F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B9BCAB9-768B-4A8C-A387-7FADA46C7BAC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B1DA2352-0EA1-86D3-77F5-5B8FFB850719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98D0A43C-ED4D-80F9-FACE-5715B9A54166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3FBF7631-2D6B-6F75-8CED-8EDFB294A22B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4650852-2B10-1D47-8BA6-AC70911D04F7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5BB37F29-2CD8-D55F-07CC-D58785791FB0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DFB81B58-880E-D83C-29FA-762A926C5A3C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6F1B9D82-5BAF-4101-2C0F-818FC0AC6FBB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D0F47BF4-86C7-C250-A9BA-749FB59F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FA9C205F-E4F1-E89B-BF1C-E19F15CD99E7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Kép 29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A1C5BD50-2A3D-F43B-4588-26858959E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31" name="Kép 30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6A35B675-67DC-63CE-8D19-DDEC1316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sp>
        <p:nvSpPr>
          <p:cNvPr id="32" name="Szövegdoboz 31">
            <a:extLst>
              <a:ext uri="{FF2B5EF4-FFF2-40B4-BE49-F238E27FC236}">
                <a16:creationId xmlns:a16="http://schemas.microsoft.com/office/drawing/2014/main" id="{1EBB4845-C161-9509-9BDB-02434F283BAB}"/>
              </a:ext>
            </a:extLst>
          </p:cNvPr>
          <p:cNvSpPr txBox="1"/>
          <p:nvPr/>
        </p:nvSpPr>
        <p:spPr>
          <a:xfrm>
            <a:off x="4277286" y="4614952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3EF28EB9-9F80-3A32-F733-E1F9CEDA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517" y="3984197"/>
            <a:ext cx="3498517" cy="1478123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F1E03BF1-244E-0D1F-A321-3F866F046127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5E418B43-2DB0-C15F-9BAD-83E9CDF228F5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29587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946892C8-5D5D-7F18-07F9-7053A73333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0B9BA2E-DA88-CAAA-37E8-2B2B1708E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8622ACA-0B4D-4DAC-8E13-3F6F274E40A5}"/>
              </a:ext>
            </a:extLst>
          </p:cNvPr>
          <p:cNvSpPr txBox="1"/>
          <p:nvPr/>
        </p:nvSpPr>
        <p:spPr>
          <a:xfrm>
            <a:off x="4323854" y="3255745"/>
            <a:ext cx="3622114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Tervek a </a:t>
            </a:r>
          </a:p>
          <a:p>
            <a:pPr algn="ctr"/>
            <a:r>
              <a:rPr lang="hu-HU" sz="4400" dirty="0"/>
              <a:t>II. Workshopra</a:t>
            </a:r>
          </a:p>
          <a:p>
            <a:pPr algn="ctr"/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71670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946892C8-5D5D-7F18-07F9-7053A73333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0B9BA2E-DA88-CAAA-37E8-2B2B1708E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8622ACA-0B4D-4DAC-8E13-3F6F274E40A5}"/>
              </a:ext>
            </a:extLst>
          </p:cNvPr>
          <p:cNvSpPr txBox="1"/>
          <p:nvPr/>
        </p:nvSpPr>
        <p:spPr>
          <a:xfrm>
            <a:off x="4323854" y="3255745"/>
            <a:ext cx="3622114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Tervek a </a:t>
            </a:r>
          </a:p>
          <a:p>
            <a:pPr algn="ctr"/>
            <a:r>
              <a:rPr lang="hu-HU" sz="4400" dirty="0"/>
              <a:t>II. Workshopra</a:t>
            </a:r>
          </a:p>
          <a:p>
            <a:pPr algn="ctr"/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3019471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42B0F790-E684-BB84-AF3E-CB31D46A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06FF635-ADBE-4CAA-EB41-2A8431F0897E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BEA75-29C0-09FC-9B17-88C76C295C39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FA173CE3-684E-DCDF-3D99-5B99D20B8D19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E9679196-63AF-D56E-EE39-6F1A45545EBD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FE66501A-CC92-3E20-5DFC-7017279C2AB6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D469E60F-1289-FFE4-EC87-104CF3761CD1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76BC477D-4058-8722-FCEB-43CF1912B42F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25C4FDE-D341-641C-3CE7-0E542C4C00E3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66DCB769-1E31-EF1F-12E5-574C54B83EAB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58D9A86-FC4D-55D0-943D-CD8084EC73F6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BC3FD91C-3998-A017-579B-8C88F5D5C5BF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22825DF6-6EE2-185E-8048-4F45EC340670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D44418B3-8579-5CAF-E445-B51824AE62D4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3E9A3BE5-84D0-5278-60B7-9F24CE69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76CAA6D7-8D1E-2CD9-5364-B26C96A1B541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Kép 29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9661D91B-B2B1-CA0F-9A7B-EF3D6EFFA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31" name="Kép 30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247E22F3-329B-BD05-16C1-798887359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sp>
        <p:nvSpPr>
          <p:cNvPr id="32" name="Szövegdoboz 31">
            <a:extLst>
              <a:ext uri="{FF2B5EF4-FFF2-40B4-BE49-F238E27FC236}">
                <a16:creationId xmlns:a16="http://schemas.microsoft.com/office/drawing/2014/main" id="{993904C7-2F91-2301-9B86-290A3D9E04E7}"/>
              </a:ext>
            </a:extLst>
          </p:cNvPr>
          <p:cNvSpPr txBox="1"/>
          <p:nvPr/>
        </p:nvSpPr>
        <p:spPr>
          <a:xfrm>
            <a:off x="4277286" y="4614952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23FF863F-0289-B415-D0F9-C7B46237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282" y="3955626"/>
            <a:ext cx="3605555" cy="1523347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2DF7F68F-350F-4CEB-9C39-F5BCB2D500B1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6B4B19D-BCFB-241A-E122-4F608A66E847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1631172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B4DD2B9D-A3E4-3A41-6EF9-030CDF5D7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175237"/>
            <a:ext cx="7313211" cy="46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34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3D6DF2D6-226D-3E69-6179-67E06DC53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43" y="-505462"/>
            <a:ext cx="14711686" cy="82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76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Kép 16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8C33F1FC-3439-C460-AB08-EF0417ADE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08C5A87-8FB6-825D-8758-891B7B08DB49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1FD31515-592A-FDBF-A975-AD5FA957658F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0B0194EC-2C43-1D17-B50F-1821266530B0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298E1949-28EA-95F8-16B9-FCBCBBFCEDCE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EA3C8B29-75D1-8F3D-E6E8-ECBFB16C610D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9F7B556D-FC13-0832-1260-E73CE48EDF63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3A9C4929-DCF6-D7AC-E918-7F2CA0D0D7B7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8003C633-8CAA-E2A7-991B-CAF1EAE6B4C6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8F64B7D2-26BA-36D1-A8E1-877C6DCC6AA7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F1405F1F-1BA6-A498-8FF6-BEA1BF8FEB6F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CAD77C84-784A-90DD-EAED-E8886F9A8466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CBF7F353-FC29-C710-D6F5-0AAB992781AE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401155BA-4696-D059-805D-2675E41E76C1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012E2766-AC20-5D1C-0BE0-51126032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F95E3D01-D459-ADA2-753E-6B2A28EE1223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7" name="Kép 46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F0CC6C26-77B8-A8B7-7E67-BC9E4C9C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48" name="Kép 47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2B3A0A23-6553-C271-835E-837A6F5E8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699EA2CD-A4C2-5F51-D3DE-84F081BFC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723" y="3982480"/>
            <a:ext cx="3527909" cy="1490541"/>
          </a:xfrm>
          <a:prstGeom prst="rect">
            <a:avLst/>
          </a:prstGeom>
        </p:spPr>
      </p:pic>
      <p:sp>
        <p:nvSpPr>
          <p:cNvPr id="50" name="Szövegdoboz 49">
            <a:extLst>
              <a:ext uri="{FF2B5EF4-FFF2-40B4-BE49-F238E27FC236}">
                <a16:creationId xmlns:a16="http://schemas.microsoft.com/office/drawing/2014/main" id="{8CBCDC94-473C-2126-B289-7BF066A3302B}"/>
              </a:ext>
            </a:extLst>
          </p:cNvPr>
          <p:cNvSpPr txBox="1"/>
          <p:nvPr/>
        </p:nvSpPr>
        <p:spPr>
          <a:xfrm>
            <a:off x="4296145" y="4651533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82849B38-8090-72A4-EBF9-1754C7C019EC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BC363DCE-36D9-6305-D2BC-A3181934DF72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2463480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E32A86F1-3FDB-0CA7-2C5F-9B3A5C02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B18CF08-0792-8DF5-313B-DD3447D0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D7446CEE-3D12-B928-F6E0-B924475F474F}"/>
              </a:ext>
            </a:extLst>
          </p:cNvPr>
          <p:cNvSpPr txBox="1"/>
          <p:nvPr/>
        </p:nvSpPr>
        <p:spPr>
          <a:xfrm>
            <a:off x="4291189" y="3429000"/>
            <a:ext cx="362211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I. Workshop óta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309481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D2BF74D3-9630-74BC-B459-5594957B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8D2D5AC-AB70-70B4-1CB7-BCE62E1481D2}"/>
              </a:ext>
            </a:extLst>
          </p:cNvPr>
          <p:cNvSpPr txBox="1"/>
          <p:nvPr/>
        </p:nvSpPr>
        <p:spPr>
          <a:xfrm>
            <a:off x="3179160" y="351234"/>
            <a:ext cx="5833680" cy="30777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8800" dirty="0"/>
              <a:t>I. Workshop óta</a:t>
            </a:r>
            <a:br>
              <a:rPr lang="hu-HU" dirty="0"/>
            </a:b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90E3C10-B62D-0826-DE42-04D0C088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00" y="1584666"/>
            <a:ext cx="9393445" cy="396873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7965464-28BA-DE65-DB80-B2762214D84C}"/>
              </a:ext>
            </a:extLst>
          </p:cNvPr>
          <p:cNvSpPr txBox="1"/>
          <p:nvPr/>
        </p:nvSpPr>
        <p:spPr>
          <a:xfrm>
            <a:off x="416560" y="3655842"/>
            <a:ext cx="23485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dirty="0"/>
              <a:t>Technológiák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1726785-17D7-31F2-DDDE-50AADCDD50D0}"/>
              </a:ext>
            </a:extLst>
          </p:cNvPr>
          <p:cNvSpPr txBox="1"/>
          <p:nvPr/>
        </p:nvSpPr>
        <p:spPr>
          <a:xfrm>
            <a:off x="4749800" y="5012384"/>
            <a:ext cx="230658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dirty="0"/>
              <a:t>ilyenek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79114F-E353-D2FC-52B8-A0B584F0C65D}"/>
              </a:ext>
            </a:extLst>
          </p:cNvPr>
          <p:cNvSpPr txBox="1"/>
          <p:nvPr/>
        </p:nvSpPr>
        <p:spPr>
          <a:xfrm>
            <a:off x="9551189" y="3569031"/>
            <a:ext cx="246073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5400" dirty="0"/>
              <a:t>fejlődés</a:t>
            </a:r>
          </a:p>
        </p:txBody>
      </p:sp>
    </p:spTree>
    <p:extLst>
      <p:ext uri="{BB962C8B-B14F-4D97-AF65-F5344CB8AC3E}">
        <p14:creationId xmlns:p14="http://schemas.microsoft.com/office/powerpoint/2010/main" val="3523773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370BFED2-18FE-257B-00F1-8B6B7E73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67B7C66-4470-D4CA-F4A3-4158A820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D64F69A-125C-7786-66FF-4139AE9ADFAC}"/>
              </a:ext>
            </a:extLst>
          </p:cNvPr>
          <p:cNvSpPr txBox="1"/>
          <p:nvPr/>
        </p:nvSpPr>
        <p:spPr>
          <a:xfrm>
            <a:off x="4291189" y="3429000"/>
            <a:ext cx="362211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I. Workshop óta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594508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23DCB644-4CE2-4411-AA62-28B57A7B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35D3645-271F-60D8-5205-5D7D5366F128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EB4801D1-72EF-3E75-7305-9B1745F095EF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D0F8960-FF5F-864B-7CBC-B3EB2F4D5FFE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AFFBD70-BCFB-15B3-66E8-1EEE05CA3BE3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CFEF97CA-10AC-E21B-D794-23EF5C38ED4C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6BEE82ED-A9AC-FF46-BA61-0DBEB7374157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D1E3C5D4-AB4F-5CFB-3026-FE4090AFE7C9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C6B11C9D-7C4F-A7DF-C816-6ADA904180A7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D82C2C9-0D12-D753-6C34-5547FDE1B849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5C5C117A-B9ED-B4D7-FDBE-C55D218D9629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CEAC1C02-6593-179D-A60B-3503401FE158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44A8A589-7D8F-DD1A-6B21-3C57FEEEC51C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54069981-F850-CB20-06EA-37EBE9C905A3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541EF76-EDE3-4A41-2838-64BC6420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2148075A-1161-B660-FD00-D143D67BA4F1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1" name="Kép 30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07BE55CC-5827-AE8D-20B8-4944049C4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32" name="Kép 31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89C98F67-856B-2891-EA75-A11E57821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id="{5D2A12DD-40FA-A51E-B9F1-E1D1452B9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723" y="3982480"/>
            <a:ext cx="3527909" cy="1490541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055EA7F1-045B-7D30-2B87-EDCF78EA29F9}"/>
              </a:ext>
            </a:extLst>
          </p:cNvPr>
          <p:cNvSpPr txBox="1"/>
          <p:nvPr/>
        </p:nvSpPr>
        <p:spPr>
          <a:xfrm>
            <a:off x="4296145" y="4651533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07C6DBC5-F3A8-1BE8-9E24-F9AF21CF7B48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2429CD1-2334-0FFB-06DB-D19592EECEC9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4018319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23DCB644-4CE2-4411-AA62-28B57A7B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35D3645-271F-60D8-5205-5D7D5366F128}"/>
              </a:ext>
            </a:extLst>
          </p:cNvPr>
          <p:cNvSpPr/>
          <p:nvPr/>
        </p:nvSpPr>
        <p:spPr>
          <a:xfrm>
            <a:off x="10795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EB4801D1-72EF-3E75-7305-9B1745F095EF}"/>
              </a:ext>
            </a:extLst>
          </p:cNvPr>
          <p:cNvSpPr/>
          <p:nvPr/>
        </p:nvSpPr>
        <p:spPr>
          <a:xfrm>
            <a:off x="8559800" y="2946400"/>
            <a:ext cx="2552700" cy="184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D0F8960-FF5F-864B-7CBC-B3EB2F4D5FFE}"/>
              </a:ext>
            </a:extLst>
          </p:cNvPr>
          <p:cNvSpPr/>
          <p:nvPr/>
        </p:nvSpPr>
        <p:spPr>
          <a:xfrm>
            <a:off x="17526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AFFBD70-BCFB-15B3-66E8-1EEE05CA3BE3}"/>
              </a:ext>
            </a:extLst>
          </p:cNvPr>
          <p:cNvSpPr/>
          <p:nvPr/>
        </p:nvSpPr>
        <p:spPr>
          <a:xfrm>
            <a:off x="5774470" y="1926167"/>
            <a:ext cx="807096" cy="12043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CFEF97CA-10AC-E21B-D794-23EF5C38ED4C}"/>
              </a:ext>
            </a:extLst>
          </p:cNvPr>
          <p:cNvSpPr/>
          <p:nvPr/>
        </p:nvSpPr>
        <p:spPr>
          <a:xfrm flipH="1">
            <a:off x="5629477" y="2129366"/>
            <a:ext cx="306917" cy="10011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6BEE82ED-A9AC-FF46-BA61-0DBEB7374157}"/>
              </a:ext>
            </a:extLst>
          </p:cNvPr>
          <p:cNvSpPr/>
          <p:nvPr/>
        </p:nvSpPr>
        <p:spPr>
          <a:xfrm flipH="1">
            <a:off x="5715203" y="2078567"/>
            <a:ext cx="211667" cy="761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D1E3C5D4-AB4F-5CFB-3026-FE4090AFE7C9}"/>
              </a:ext>
            </a:extLst>
          </p:cNvPr>
          <p:cNvSpPr/>
          <p:nvPr/>
        </p:nvSpPr>
        <p:spPr>
          <a:xfrm>
            <a:off x="10625890" y="2288540"/>
            <a:ext cx="1371600" cy="2926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C6B11C9D-7C4F-A7DF-C816-6ADA904180A7}"/>
              </a:ext>
            </a:extLst>
          </p:cNvPr>
          <p:cNvSpPr/>
          <p:nvPr/>
        </p:nvSpPr>
        <p:spPr>
          <a:xfrm>
            <a:off x="6535360" y="4131734"/>
            <a:ext cx="786677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D82C2C9-0D12-D753-6C34-5547FDE1B849}"/>
              </a:ext>
            </a:extLst>
          </p:cNvPr>
          <p:cNvSpPr/>
          <p:nvPr/>
        </p:nvSpPr>
        <p:spPr>
          <a:xfrm flipH="1">
            <a:off x="6394035" y="4319577"/>
            <a:ext cx="299152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5C5C117A-B9ED-B4D7-FDBE-C55D218D9629}"/>
              </a:ext>
            </a:extLst>
          </p:cNvPr>
          <p:cNvSpPr/>
          <p:nvPr/>
        </p:nvSpPr>
        <p:spPr>
          <a:xfrm flipH="1">
            <a:off x="6477592" y="4272617"/>
            <a:ext cx="206312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CEAC1C02-6593-179D-A60B-3503401FE158}"/>
              </a:ext>
            </a:extLst>
          </p:cNvPr>
          <p:cNvSpPr/>
          <p:nvPr/>
        </p:nvSpPr>
        <p:spPr>
          <a:xfrm>
            <a:off x="4482370" y="4131734"/>
            <a:ext cx="773576" cy="11133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44A8A589-7D8F-DD1A-6B21-3C57FEEEC51C}"/>
              </a:ext>
            </a:extLst>
          </p:cNvPr>
          <p:cNvSpPr/>
          <p:nvPr/>
        </p:nvSpPr>
        <p:spPr>
          <a:xfrm flipH="1">
            <a:off x="4343399" y="4319577"/>
            <a:ext cx="294170" cy="925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VV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54069981-F850-CB20-06EA-37EBE9C905A3}"/>
              </a:ext>
            </a:extLst>
          </p:cNvPr>
          <p:cNvSpPr/>
          <p:nvPr/>
        </p:nvSpPr>
        <p:spPr>
          <a:xfrm flipH="1">
            <a:off x="4425565" y="4272617"/>
            <a:ext cx="202876" cy="7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541EF76-EDE3-4A41-2838-64BC6420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50"/>
            <a:ext cx="12192000" cy="5149498"/>
          </a:xfrm>
          <a:prstGeom prst="rect">
            <a:avLst/>
          </a:prstGeom>
        </p:spPr>
      </p:pic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2148075A-1161-B660-FD00-D143D67BA4F1}"/>
              </a:ext>
            </a:extLst>
          </p:cNvPr>
          <p:cNvSpPr/>
          <p:nvPr/>
        </p:nvSpPr>
        <p:spPr>
          <a:xfrm>
            <a:off x="1257300" y="3143250"/>
            <a:ext cx="2137781" cy="10731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1" name="Kép 30" descr="A képen szöveg, Grafika, Betűtípus, szimbólum látható&#10;&#10;Automatikusan generált leírás">
            <a:extLst>
              <a:ext uri="{FF2B5EF4-FFF2-40B4-BE49-F238E27FC236}">
                <a16:creationId xmlns:a16="http://schemas.microsoft.com/office/drawing/2014/main" id="{07BE55CC-5827-AE8D-20B8-4944049C4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" y="3003994"/>
            <a:ext cx="2522617" cy="1418972"/>
          </a:xfrm>
          <a:prstGeom prst="rect">
            <a:avLst/>
          </a:prstGeom>
        </p:spPr>
      </p:pic>
      <p:pic>
        <p:nvPicPr>
          <p:cNvPr id="32" name="Kép 31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89C98F67-856B-2891-EA75-A11E57821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06" y="3143250"/>
            <a:ext cx="1841688" cy="1167899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055EA7F1-045B-7D30-2B87-EDCF78EA29F9}"/>
              </a:ext>
            </a:extLst>
          </p:cNvPr>
          <p:cNvSpPr txBox="1"/>
          <p:nvPr/>
        </p:nvSpPr>
        <p:spPr>
          <a:xfrm>
            <a:off x="4296145" y="4651533"/>
            <a:ext cx="986006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I. Workshop óta</a:t>
            </a:r>
            <a:br>
              <a:rPr lang="hu-HU" sz="1400" dirty="0"/>
            </a:br>
            <a:endParaRPr lang="hu-HU" sz="1400" dirty="0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07C6DBC5-F3A8-1BE8-9E24-F9AF21CF7B48}"/>
              </a:ext>
            </a:extLst>
          </p:cNvPr>
          <p:cNvSpPr txBox="1"/>
          <p:nvPr/>
        </p:nvSpPr>
        <p:spPr>
          <a:xfrm>
            <a:off x="6096000" y="4574589"/>
            <a:ext cx="1522716" cy="415498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050" dirty="0"/>
              <a:t>Tervek a </a:t>
            </a:r>
          </a:p>
          <a:p>
            <a:pPr algn="ctr"/>
            <a:r>
              <a:rPr lang="hu-HU" sz="1050" dirty="0"/>
              <a:t>II. Workshopra</a:t>
            </a:r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5D2A12DD-40FA-A51E-B9F1-E1D1452B9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373" y="1778000"/>
            <a:ext cx="3669972" cy="1550563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62429CD1-2334-0FFB-06DB-D19592EECEC9}"/>
              </a:ext>
            </a:extLst>
          </p:cNvPr>
          <p:cNvSpPr txBox="1"/>
          <p:nvPr/>
        </p:nvSpPr>
        <p:spPr>
          <a:xfrm>
            <a:off x="5715203" y="2528358"/>
            <a:ext cx="777229" cy="307777"/>
          </a:xfrm>
          <a:prstGeom prst="rect">
            <a:avLst/>
          </a:prstGeom>
          <a:noFill/>
          <a:effectLst>
            <a:glow rad="19050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1400" dirty="0"/>
              <a:t>Jelenleg</a:t>
            </a:r>
          </a:p>
        </p:txBody>
      </p:sp>
    </p:spTree>
    <p:extLst>
      <p:ext uri="{BB962C8B-B14F-4D97-AF65-F5344CB8AC3E}">
        <p14:creationId xmlns:p14="http://schemas.microsoft.com/office/powerpoint/2010/main" val="177287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szöveg, minta, fekete-fehér, levél látható&#10;&#10;Automatikusan generált leírás">
            <a:extLst>
              <a:ext uri="{FF2B5EF4-FFF2-40B4-BE49-F238E27FC236}">
                <a16:creationId xmlns:a16="http://schemas.microsoft.com/office/drawing/2014/main" id="{F49B18A1-FF51-5F38-1437-FD74E991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199" y="-4329113"/>
            <a:ext cx="23974776" cy="1348581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71B9935-1C48-4825-4D56-1955D853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8786" y="-332710"/>
            <a:ext cx="18267394" cy="7717974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593A-B87B-9596-0FB9-B3635D4BF117}"/>
              </a:ext>
            </a:extLst>
          </p:cNvPr>
          <p:cNvSpPr txBox="1"/>
          <p:nvPr/>
        </p:nvSpPr>
        <p:spPr>
          <a:xfrm>
            <a:off x="4291189" y="3429000"/>
            <a:ext cx="362211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Jelenleg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90233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130</Words>
  <Application>Microsoft Office PowerPoint</Application>
  <PresentationFormat>Szélesvásznú</PresentationFormat>
  <Paragraphs>63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O365 felhasználó</dc:creator>
  <cp:lastModifiedBy>O365 felhasználó</cp:lastModifiedBy>
  <cp:revision>9</cp:revision>
  <dcterms:created xsi:type="dcterms:W3CDTF">2023-11-27T09:32:54Z</dcterms:created>
  <dcterms:modified xsi:type="dcterms:W3CDTF">2023-12-06T20:26:23Z</dcterms:modified>
</cp:coreProperties>
</file>